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40"/>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33" r:id="rId48"/>
    <p:sldId id="434" r:id="rId49"/>
    <p:sldId id="435" r:id="rId50"/>
    <p:sldId id="418" r:id="rId51"/>
    <p:sldId id="419" r:id="rId52"/>
    <p:sldId id="436" r:id="rId53"/>
    <p:sldId id="437" r:id="rId54"/>
    <p:sldId id="438" r:id="rId55"/>
    <p:sldId id="439" r:id="rId56"/>
    <p:sldId id="440" r:id="rId57"/>
    <p:sldId id="441" r:id="rId58"/>
    <p:sldId id="442" r:id="rId59"/>
    <p:sldId id="443" r:id="rId60"/>
    <p:sldId id="357" r:id="rId61"/>
    <p:sldId id="390" r:id="rId62"/>
    <p:sldId id="389" r:id="rId63"/>
    <p:sldId id="358" r:id="rId64"/>
    <p:sldId id="402" r:id="rId65"/>
    <p:sldId id="405" r:id="rId66"/>
    <p:sldId id="407" r:id="rId67"/>
    <p:sldId id="409" r:id="rId68"/>
    <p:sldId id="410" r:id="rId69"/>
    <p:sldId id="411" r:id="rId70"/>
    <p:sldId id="408" r:id="rId71"/>
    <p:sldId id="401" r:id="rId72"/>
    <p:sldId id="276" r:id="rId73"/>
    <p:sldId id="404" r:id="rId74"/>
    <p:sldId id="414" r:id="rId75"/>
    <p:sldId id="415" r:id="rId76"/>
    <p:sldId id="413" r:id="rId77"/>
    <p:sldId id="416" r:id="rId78"/>
    <p:sldId id="359" r:id="rId79"/>
    <p:sldId id="388" r:id="rId80"/>
    <p:sldId id="386" r:id="rId81"/>
    <p:sldId id="387" r:id="rId82"/>
    <p:sldId id="360" r:id="rId83"/>
    <p:sldId id="452" r:id="rId84"/>
    <p:sldId id="447" r:id="rId85"/>
    <p:sldId id="448" r:id="rId86"/>
    <p:sldId id="449" r:id="rId87"/>
    <p:sldId id="450" r:id="rId88"/>
    <p:sldId id="451" r:id="rId89"/>
    <p:sldId id="361" r:id="rId90"/>
    <p:sldId id="270" r:id="rId91"/>
    <p:sldId id="347" r:id="rId92"/>
    <p:sldId id="272" r:id="rId93"/>
    <p:sldId id="344" r:id="rId94"/>
    <p:sldId id="345" r:id="rId95"/>
    <p:sldId id="346" r:id="rId96"/>
    <p:sldId id="354" r:id="rId97"/>
    <p:sldId id="355" r:id="rId98"/>
    <p:sldId id="356" r:id="rId99"/>
    <p:sldId id="274" r:id="rId100"/>
    <p:sldId id="338" r:id="rId101"/>
    <p:sldId id="339" r:id="rId102"/>
    <p:sldId id="340" r:id="rId103"/>
    <p:sldId id="342" r:id="rId104"/>
    <p:sldId id="343" r:id="rId105"/>
    <p:sldId id="367" r:id="rId106"/>
    <p:sldId id="273" r:id="rId107"/>
    <p:sldId id="277" r:id="rId108"/>
    <p:sldId id="362" r:id="rId109"/>
    <p:sldId id="365" r:id="rId110"/>
    <p:sldId id="366" r:id="rId111"/>
    <p:sldId id="364" r:id="rId112"/>
    <p:sldId id="444" r:id="rId113"/>
    <p:sldId id="445" r:id="rId114"/>
    <p:sldId id="397" r:id="rId115"/>
    <p:sldId id="446" r:id="rId116"/>
    <p:sldId id="278" r:id="rId117"/>
    <p:sldId id="279" r:id="rId118"/>
    <p:sldId id="363" r:id="rId119"/>
    <p:sldId id="281" r:id="rId120"/>
    <p:sldId id="301" r:id="rId121"/>
    <p:sldId id="280" r:id="rId122"/>
    <p:sldId id="303" r:id="rId123"/>
    <p:sldId id="369" r:id="rId124"/>
    <p:sldId id="392" r:id="rId125"/>
    <p:sldId id="393" r:id="rId126"/>
    <p:sldId id="394" r:id="rId127"/>
    <p:sldId id="395" r:id="rId128"/>
    <p:sldId id="396" r:id="rId129"/>
    <p:sldId id="370" r:id="rId130"/>
    <p:sldId id="371" r:id="rId131"/>
    <p:sldId id="372" r:id="rId132"/>
    <p:sldId id="374" r:id="rId133"/>
    <p:sldId id="375" r:id="rId134"/>
    <p:sldId id="376" r:id="rId135"/>
    <p:sldId id="377" r:id="rId136"/>
    <p:sldId id="368" r:id="rId137"/>
    <p:sldId id="304" r:id="rId138"/>
    <p:sldId id="305" r:id="rId139"/>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23"/>
    <p:restoredTop sz="88349"/>
  </p:normalViewPr>
  <p:slideViewPr>
    <p:cSldViewPr snapToGrid="0" snapToObjects="1">
      <p:cViewPr>
        <p:scale>
          <a:sx n="119" d="100"/>
          <a:sy n="119"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notesMaster" Target="notesMasters/notesMaster1.xml"/><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82</a:t>
            </a:fld>
            <a:endParaRPr lang="en-US"/>
          </a:p>
        </p:txBody>
      </p:sp>
    </p:spTree>
    <p:extLst>
      <p:ext uri="{BB962C8B-B14F-4D97-AF65-F5344CB8AC3E}">
        <p14:creationId xmlns:p14="http://schemas.microsoft.com/office/powerpoint/2010/main" val="10957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83</a:t>
            </a:fld>
            <a:endParaRPr lang="en-US"/>
          </a:p>
        </p:txBody>
      </p:sp>
    </p:spTree>
    <p:extLst>
      <p:ext uri="{BB962C8B-B14F-4D97-AF65-F5344CB8AC3E}">
        <p14:creationId xmlns:p14="http://schemas.microsoft.com/office/powerpoint/2010/main" val="59542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90</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96</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97</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99</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100</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116</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119</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124</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61</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7/14/18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jpg"/><Relationship Id="rId3" Type="http://schemas.openxmlformats.org/officeDocument/2006/relationships/hyperlink" Target="https://en.wikipedia.org/wiki/Information_retrieval#Precis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95.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96.xml.rels><?xml version="1.0" encoding="UTF-8" standalone="yes"?>
<Relationships xmlns="http://schemas.openxmlformats.org/package/2006/relationships"><Relationship Id="rId3" Type="http://schemas.openxmlformats.org/officeDocument/2006/relationships/image" Target="../media/image89.gif"/><Relationship Id="rId4" Type="http://schemas.openxmlformats.org/officeDocument/2006/relationships/image" Target="../media/image90.gif"/><Relationship Id="rId5"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525067"/>
            <a:ext cx="8141552" cy="5057916"/>
          </a:xfrm>
          <a:prstGeom prst="rect">
            <a:avLst/>
          </a:prstGeom>
        </p:spPr>
      </p:pic>
    </p:spTree>
    <p:extLst>
      <p:ext uri="{BB962C8B-B14F-4D97-AF65-F5344CB8AC3E}">
        <p14:creationId xmlns:p14="http://schemas.microsoft.com/office/powerpoint/2010/main" val="1845936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667895"/>
            <a:ext cx="8955144" cy="3727055"/>
          </a:xfrm>
          <a:prstGeom prst="rect">
            <a:avLst/>
          </a:prstGeom>
        </p:spPr>
      </p:pic>
    </p:spTree>
    <p:extLst>
      <p:ext uri="{BB962C8B-B14F-4D97-AF65-F5344CB8AC3E}">
        <p14:creationId xmlns:p14="http://schemas.microsoft.com/office/powerpoint/2010/main" val="1624079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39" y="525067"/>
            <a:ext cx="9429493" cy="4552542"/>
          </a:xfrm>
          <a:prstGeom prst="rect">
            <a:avLst/>
          </a:prstGeom>
        </p:spPr>
      </p:pic>
    </p:spTree>
    <p:extLst>
      <p:ext uri="{BB962C8B-B14F-4D97-AF65-F5344CB8AC3E}">
        <p14:creationId xmlns:p14="http://schemas.microsoft.com/office/powerpoint/2010/main" val="2975055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92" y="493954"/>
            <a:ext cx="7284720" cy="4805282"/>
          </a:xfrm>
          <a:prstGeom prst="rect">
            <a:avLst/>
          </a:prstGeom>
        </p:spPr>
      </p:pic>
    </p:spTree>
    <p:extLst>
      <p:ext uri="{BB962C8B-B14F-4D97-AF65-F5344CB8AC3E}">
        <p14:creationId xmlns:p14="http://schemas.microsoft.com/office/powerpoint/2010/main" val="13742041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9" y="594512"/>
            <a:ext cx="7357555" cy="4873061"/>
          </a:xfrm>
          <a:prstGeom prst="rect">
            <a:avLst/>
          </a:prstGeom>
        </p:spPr>
      </p:pic>
    </p:spTree>
    <p:extLst>
      <p:ext uri="{BB962C8B-B14F-4D97-AF65-F5344CB8AC3E}">
        <p14:creationId xmlns:p14="http://schemas.microsoft.com/office/powerpoint/2010/main" val="979450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101" y="1185926"/>
            <a:ext cx="2445193" cy="9059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6" y="1086438"/>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solidFill>
                  <a:srgbClr val="FF0000"/>
                </a:solidFill>
              </a:rPr>
              <a:t>https://</a:t>
            </a:r>
            <a:r>
              <a:rPr lang="en-US" dirty="0" err="1">
                <a:solidFill>
                  <a:srgbClr val="FF0000"/>
                </a:solidFill>
              </a:rPr>
              <a:t>charlesliuyx.github.io</a:t>
            </a:r>
            <a:r>
              <a:rPr lang="en-US" dirty="0">
                <a:solidFill>
                  <a:srgbClr val="FF0000"/>
                </a:solidFill>
              </a:rPr>
              <a:t>/2017/09/19/</a:t>
            </a:r>
            <a:r>
              <a:rPr lang="en-US" dirty="0" err="1">
                <a:solidFill>
                  <a:srgbClr val="FF0000"/>
                </a:solidFill>
              </a:rPr>
              <a:t>支持向量机SVM学习笔记</a:t>
            </a:r>
            <a:r>
              <a:rPr lang="en-US" dirty="0">
                <a:solidFill>
                  <a:srgbClr val="FF0000"/>
                </a:solidFill>
              </a:rPr>
              <a:t>/#如何求解支持向量机</a:t>
            </a:r>
          </a:p>
        </p:txBody>
      </p:sp>
    </p:spTree>
    <p:extLst>
      <p:ext uri="{BB962C8B-B14F-4D97-AF65-F5344CB8AC3E}">
        <p14:creationId xmlns:p14="http://schemas.microsoft.com/office/powerpoint/2010/main" val="173748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393987" cy="4371883"/>
          </a:xfrm>
          <a:prstGeom prst="rect">
            <a:avLst/>
          </a:prstGeom>
        </p:spPr>
      </p:pic>
      <p:sp>
        <p:nvSpPr>
          <p:cNvPr id="5" name="Rectangle 4"/>
          <p:cNvSpPr/>
          <p:nvPr/>
        </p:nvSpPr>
        <p:spPr>
          <a:xfrm>
            <a:off x="126783" y="5305443"/>
            <a:ext cx="8533123" cy="307777"/>
          </a:xfrm>
          <a:prstGeom prst="rect">
            <a:avLst/>
          </a:prstGeom>
        </p:spPr>
        <p:txBody>
          <a:bodyPr wrap="square">
            <a:spAutoFit/>
          </a:bodyPr>
          <a:lstStyle/>
          <a:p>
            <a:r>
              <a:rPr lang="en-US" sz="1400">
                <a:solidFill>
                  <a:srgbClr val="FF0000"/>
                </a:solidFill>
              </a:rPr>
              <a:t>https://</a:t>
            </a:r>
            <a:r>
              <a:rPr lang="en-US" sz="1400" dirty="0" err="1">
                <a:solidFill>
                  <a:srgbClr val="FF0000"/>
                </a:solidFill>
              </a:rPr>
              <a:t>www.hrwhisper.me</a:t>
            </a:r>
            <a:r>
              <a:rPr lang="en-US" sz="1400" dirty="0">
                <a:solidFill>
                  <a:srgbClr val="FF0000"/>
                </a:solidFill>
              </a:rPr>
              <a:t>/machine-learning-support-vector-machine-2-kernel-function-and-soft-margin-svm/</a:t>
            </a:r>
          </a:p>
        </p:txBody>
      </p:sp>
    </p:spTree>
    <p:extLst>
      <p:ext uri="{BB962C8B-B14F-4D97-AF65-F5344CB8AC3E}">
        <p14:creationId xmlns:p14="http://schemas.microsoft.com/office/powerpoint/2010/main" val="3373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17" y="564228"/>
            <a:ext cx="7536276" cy="4953421"/>
          </a:xfrm>
          <a:prstGeom prst="rect">
            <a:avLst/>
          </a:prstGeom>
        </p:spPr>
      </p:pic>
    </p:spTree>
    <p:extLst>
      <p:ext uri="{BB962C8B-B14F-4D97-AF65-F5344CB8AC3E}">
        <p14:creationId xmlns:p14="http://schemas.microsoft.com/office/powerpoint/2010/main" val="1765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412788" cy="5034716"/>
          </a:xfrm>
          <a:prstGeom prst="rect">
            <a:avLst/>
          </a:prstGeom>
        </p:spPr>
      </p:pic>
    </p:spTree>
    <p:extLst>
      <p:ext uri="{BB962C8B-B14F-4D97-AF65-F5344CB8AC3E}">
        <p14:creationId xmlns:p14="http://schemas.microsoft.com/office/powerpoint/2010/main" val="5854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51" y="732689"/>
            <a:ext cx="8008022" cy="4225840"/>
          </a:xfrm>
          <a:prstGeom prst="rect">
            <a:avLst/>
          </a:prstGeom>
        </p:spPr>
      </p:pic>
    </p:spTree>
    <p:extLst>
      <p:ext uri="{BB962C8B-B14F-4D97-AF65-F5344CB8AC3E}">
        <p14:creationId xmlns:p14="http://schemas.microsoft.com/office/powerpoint/2010/main" val="23445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91" y="628775"/>
            <a:ext cx="9669474" cy="4197000"/>
          </a:xfrm>
          <a:prstGeom prst="rect">
            <a:avLst/>
          </a:prstGeom>
        </p:spPr>
      </p:pic>
    </p:spTree>
    <p:extLst>
      <p:ext uri="{BB962C8B-B14F-4D97-AF65-F5344CB8AC3E}">
        <p14:creationId xmlns:p14="http://schemas.microsoft.com/office/powerpoint/2010/main" val="203698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74" y="564228"/>
            <a:ext cx="9693349" cy="4633681"/>
          </a:xfrm>
          <a:prstGeom prst="rect">
            <a:avLst/>
          </a:prstGeom>
        </p:spPr>
      </p:pic>
    </p:spTree>
    <p:extLst>
      <p:ext uri="{BB962C8B-B14F-4D97-AF65-F5344CB8AC3E}">
        <p14:creationId xmlns:p14="http://schemas.microsoft.com/office/powerpoint/2010/main" val="158163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72" y="194896"/>
            <a:ext cx="8309919" cy="5465584"/>
          </a:xfrm>
          <a:prstGeom prst="rect">
            <a:avLst/>
          </a:prstGeom>
        </p:spPr>
      </p:pic>
    </p:spTree>
    <p:extLst>
      <p:ext uri="{BB962C8B-B14F-4D97-AF65-F5344CB8AC3E}">
        <p14:creationId xmlns:p14="http://schemas.microsoft.com/office/powerpoint/2010/main" val="97721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5" y="742278"/>
            <a:ext cx="9345844" cy="4143181"/>
          </a:xfrm>
          <a:prstGeom prst="rect">
            <a:avLst/>
          </a:prstGeom>
        </p:spPr>
      </p:pic>
    </p:spTree>
    <p:extLst>
      <p:ext uri="{BB962C8B-B14F-4D97-AF65-F5344CB8AC3E}">
        <p14:creationId xmlns:p14="http://schemas.microsoft.com/office/powerpoint/2010/main" val="141948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471511" cy="4525838"/>
          </a:xfrm>
          <a:prstGeom prst="rect">
            <a:avLst/>
          </a:prstGeom>
        </p:spPr>
      </p:pic>
    </p:spTree>
    <p:extLst>
      <p:ext uri="{BB962C8B-B14F-4D97-AF65-F5344CB8AC3E}">
        <p14:creationId xmlns:p14="http://schemas.microsoft.com/office/powerpoint/2010/main" val="116704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92" y="503897"/>
            <a:ext cx="9093255" cy="5211103"/>
          </a:xfrm>
          <a:prstGeom prst="rect">
            <a:avLst/>
          </a:prstGeom>
        </p:spPr>
      </p:pic>
    </p:spTree>
    <p:extLst>
      <p:ext uri="{BB962C8B-B14F-4D97-AF65-F5344CB8AC3E}">
        <p14:creationId xmlns:p14="http://schemas.microsoft.com/office/powerpoint/2010/main" val="3066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6" y="800896"/>
            <a:ext cx="9832701" cy="3807889"/>
          </a:xfrm>
          <a:prstGeom prst="rect">
            <a:avLst/>
          </a:prstGeom>
        </p:spPr>
      </p:pic>
    </p:spTree>
    <p:extLst>
      <p:ext uri="{BB962C8B-B14F-4D97-AF65-F5344CB8AC3E}">
        <p14:creationId xmlns:p14="http://schemas.microsoft.com/office/powerpoint/2010/main" val="2145223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516367"/>
            <a:ext cx="8760538" cy="3708497"/>
          </a:xfrm>
          <a:prstGeom prst="rect">
            <a:avLst/>
          </a:prstGeom>
        </p:spPr>
      </p:pic>
      <p:sp>
        <p:nvSpPr>
          <p:cNvPr id="3" name="Rectangle 2"/>
          <p:cNvSpPr/>
          <p:nvPr/>
        </p:nvSpPr>
        <p:spPr>
          <a:xfrm>
            <a:off x="356197" y="4546335"/>
            <a:ext cx="9680687" cy="646331"/>
          </a:xfrm>
          <a:prstGeom prst="rect">
            <a:avLst/>
          </a:prstGeom>
        </p:spPr>
        <p:txBody>
          <a:bodyPr wrap="square">
            <a:spAutoFit/>
          </a:bodyPr>
          <a:lstStyle/>
          <a:p>
            <a:r>
              <a:rPr lang="zh-CN" altLang="en-US" dirty="0" smtClean="0">
                <a:solidFill>
                  <a:srgbClr val="FF0000"/>
                </a:solidFill>
              </a:rPr>
              <a:t>极其有用的</a:t>
            </a:r>
            <a:r>
              <a:rPr lang="en-US" altLang="zh-CN" dirty="0" err="1" smtClean="0">
                <a:solidFill>
                  <a:srgbClr val="FF0000"/>
                </a:solidFill>
              </a:rPr>
              <a:t>svm</a:t>
            </a:r>
            <a:r>
              <a:rPr lang="zh-CN" altLang="en-US" dirty="0" smtClean="0">
                <a:solidFill>
                  <a:srgbClr val="FF0000"/>
                </a:solidFill>
              </a:rPr>
              <a:t>基础详解，良心博客：</a:t>
            </a:r>
            <a:endParaRPr lang="en-US" altLang="zh-CN" dirty="0" smtClean="0">
              <a:solidFill>
                <a:srgbClr val="FF0000"/>
              </a:solidFill>
            </a:endParaRPr>
          </a:p>
          <a:p>
            <a:r>
              <a:rPr lang="en-US" dirty="0" smtClean="0">
                <a:solidFill>
                  <a:srgbClr val="FF0000"/>
                </a:solidFill>
              </a:rPr>
              <a:t>https</a:t>
            </a:r>
            <a:r>
              <a:rPr lang="en-US" dirty="0">
                <a:solidFill>
                  <a:srgbClr val="FF0000"/>
                </a:solidFill>
              </a:rPr>
              <a:t>://</a:t>
            </a:r>
            <a:r>
              <a:rPr lang="en-US" dirty="0" err="1">
                <a:solidFill>
                  <a:srgbClr val="FF0000"/>
                </a:solidFill>
              </a:rPr>
              <a:t>www.hrwhisper.me</a:t>
            </a:r>
            <a:r>
              <a:rPr lang="en-US" dirty="0">
                <a:solidFill>
                  <a:srgbClr val="FF0000"/>
                </a:solidFill>
              </a:rPr>
              <a:t>/machine-learning-support-vector-machine-1/</a:t>
            </a:r>
          </a:p>
        </p:txBody>
      </p:sp>
    </p:spTree>
    <p:extLst>
      <p:ext uri="{BB962C8B-B14F-4D97-AF65-F5344CB8AC3E}">
        <p14:creationId xmlns:p14="http://schemas.microsoft.com/office/powerpoint/2010/main" val="125266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sp>
        <p:nvSpPr>
          <p:cNvPr id="2" name="Rectangle 1"/>
          <p:cNvSpPr/>
          <p:nvPr/>
        </p:nvSpPr>
        <p:spPr>
          <a:xfrm>
            <a:off x="182880" y="5240791"/>
            <a:ext cx="10295068" cy="338554"/>
          </a:xfrm>
          <a:prstGeom prst="rect">
            <a:avLst/>
          </a:prstGeom>
        </p:spPr>
        <p:txBody>
          <a:bodyPr wrap="square">
            <a:spAutoFit/>
          </a:bodyPr>
          <a:lstStyle/>
          <a:p>
            <a:r>
              <a:rPr lang="en-US" sz="1600" dirty="0">
                <a:solidFill>
                  <a:srgbClr val="FF0000"/>
                </a:solidFill>
              </a:rPr>
              <a:t>http://</a:t>
            </a:r>
            <a:r>
              <a:rPr lang="en-US" sz="1600" dirty="0" err="1">
                <a:solidFill>
                  <a:srgbClr val="FF0000"/>
                </a:solidFill>
              </a:rPr>
              <a:t>crsouza.com</a:t>
            </a:r>
            <a:r>
              <a:rPr lang="en-US" sz="1600" dirty="0">
                <a:solidFill>
                  <a:srgbClr val="FF0000"/>
                </a:solidFill>
              </a:rPr>
              <a:t>/2010/03/17/kernel-functions-for-machine-learning-applications/#</a:t>
            </a:r>
            <a:r>
              <a:rPr lang="en-US" sz="1600" dirty="0" err="1">
                <a:solidFill>
                  <a:srgbClr val="FF0000"/>
                </a:solidFill>
              </a:rPr>
              <a:t>kernel_trick</a:t>
            </a:r>
            <a:endParaRPr lang="en-US" sz="16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03" y="80550"/>
            <a:ext cx="6211054" cy="5160241"/>
          </a:xfrm>
          <a:prstGeom prst="rect">
            <a:avLst/>
          </a:prstGeom>
        </p:spPr>
      </p:pic>
    </p:spTree>
    <p:extLst>
      <p:ext uri="{BB962C8B-B14F-4D97-AF65-F5344CB8AC3E}">
        <p14:creationId xmlns:p14="http://schemas.microsoft.com/office/powerpoint/2010/main" val="114402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10" y="112407"/>
            <a:ext cx="7036515" cy="5150772"/>
          </a:xfrm>
          <a:prstGeom prst="rect">
            <a:avLst/>
          </a:prstGeom>
        </p:spPr>
      </p:pic>
    </p:spTree>
    <p:extLst>
      <p:ext uri="{BB962C8B-B14F-4D97-AF65-F5344CB8AC3E}">
        <p14:creationId xmlns:p14="http://schemas.microsoft.com/office/powerpoint/2010/main" val="148595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2817846" y="194896"/>
            <a:ext cx="3427028" cy="369332"/>
          </a:xfrm>
          <a:prstGeom prst="rect">
            <a:avLst/>
          </a:prstGeom>
        </p:spPr>
        <p:txBody>
          <a:bodyPr wrap="none">
            <a:spAutoFit/>
          </a:bodyPr>
          <a:lstStyle/>
          <a:p>
            <a:r>
              <a:rPr lang="en-US" b="1">
                <a:solidFill>
                  <a:srgbClr val="333333"/>
                </a:solidFill>
                <a:latin typeface="poppins" charset="0"/>
              </a:rPr>
              <a:t>Let’s begin with an easy example</a:t>
            </a:r>
            <a:endParaRPr lang="en-US" b="1" i="0">
              <a:solidFill>
                <a:srgbClr val="333333"/>
              </a:solidFill>
              <a:effectLst/>
              <a:latin typeface="poppin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2" y="585743"/>
            <a:ext cx="8681422" cy="5144970"/>
          </a:xfrm>
          <a:prstGeom prst="rect">
            <a:avLst/>
          </a:prstGeom>
        </p:spPr>
      </p:pic>
    </p:spTree>
    <p:extLst>
      <p:ext uri="{BB962C8B-B14F-4D97-AF65-F5344CB8AC3E}">
        <p14:creationId xmlns:p14="http://schemas.microsoft.com/office/powerpoint/2010/main" val="1411914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3"/>
          <a:stretch>
            <a:fillRect/>
          </a:stretch>
        </p:blipFill>
        <p:spPr>
          <a:xfrm>
            <a:off x="0" y="0"/>
            <a:ext cx="10160000" cy="5715000"/>
          </a:xfrm>
          <a:prstGeom prst="rect">
            <a:avLst/>
          </a:prstGeom>
        </p:spPr>
      </p:pic>
      <p:pic>
        <p:nvPicPr>
          <p:cNvPr id="3" name="Picture 2"/>
          <p:cNvPicPr>
            <a:picLocks noChangeAspect="1"/>
          </p:cNvPicPr>
          <p:nvPr/>
        </p:nvPicPr>
        <p:blipFill>
          <a:blip r:embed="rId4"/>
          <a:stretch>
            <a:fillRect/>
          </a:stretch>
        </p:blipFill>
        <p:spPr>
          <a:xfrm>
            <a:off x="0" y="0"/>
            <a:ext cx="10160000" cy="5715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50" y="564228"/>
            <a:ext cx="8247043" cy="5066811"/>
          </a:xfrm>
          <a:prstGeom prst="rect">
            <a:avLst/>
          </a:prstGeom>
        </p:spPr>
      </p:pic>
    </p:spTree>
    <p:extLst>
      <p:ext uri="{BB962C8B-B14F-4D97-AF65-F5344CB8AC3E}">
        <p14:creationId xmlns:p14="http://schemas.microsoft.com/office/powerpoint/2010/main" val="689077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97" y="564228"/>
            <a:ext cx="9459873" cy="4007772"/>
          </a:xfrm>
          <a:prstGeom prst="rect">
            <a:avLst/>
          </a:prstGeom>
        </p:spPr>
      </p:pic>
    </p:spTree>
    <p:extLst>
      <p:ext uri="{BB962C8B-B14F-4D97-AF65-F5344CB8AC3E}">
        <p14:creationId xmlns:p14="http://schemas.microsoft.com/office/powerpoint/2010/main" val="140923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259379" y="1060537"/>
            <a:ext cx="865871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sRktKszFmSk&amp;frags</a:t>
            </a:r>
            <a:r>
              <a:rPr lang="en-US" dirty="0"/>
              <a:t>=pl%2Cwn</a:t>
            </a:r>
          </a:p>
        </p:txBody>
      </p:sp>
    </p:spTree>
    <p:extLst>
      <p:ext uri="{BB962C8B-B14F-4D97-AF65-F5344CB8AC3E}">
        <p14:creationId xmlns:p14="http://schemas.microsoft.com/office/powerpoint/2010/main" val="1533628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05510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158583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35685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98038</TotalTime>
  <Words>6935</Words>
  <Application>Microsoft Macintosh PowerPoint</Application>
  <PresentationFormat>Custom</PresentationFormat>
  <Paragraphs>967</Paragraphs>
  <Slides>138</Slides>
  <Notes>22</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138</vt:i4>
      </vt:variant>
    </vt:vector>
  </HeadingPairs>
  <TitlesOfParts>
    <vt:vector size="168"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poppins</vt:lpstr>
      <vt:lpstr>q_serif</vt:lpstr>
      <vt:lpstr>SF Pro Display</vt:lpstr>
      <vt:lpstr>STIXGeneral-Italic</vt:lpstr>
      <vt:lpstr>STIXGeneral-Regular</vt:lpstr>
      <vt:lpstr>Times New Roman</vt:lpstr>
      <vt:lpstr>Verdana</vt:lpstr>
      <vt:lpstr>Wingdings</vt:lpstr>
      <vt:lpstr>宋体</vt:lpstr>
      <vt:lpstr>微软雅黑</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206</cp:revision>
  <dcterms:created xsi:type="dcterms:W3CDTF">2018-03-15T14:40:10Z</dcterms:created>
  <dcterms:modified xsi:type="dcterms:W3CDTF">2018-07-14T10:35:46Z</dcterms:modified>
</cp:coreProperties>
</file>